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4.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3479</TotalTime>
  <Words>10452</Words>
  <Application>Microsoft Office PowerPoint</Application>
  <PresentationFormat>On-screen Show (4:3)</PresentationFormat>
  <Paragraphs>1189</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185</cp:revision>
  <dcterms:created xsi:type="dcterms:W3CDTF">2020-05-13T19:01:03Z</dcterms:created>
  <dcterms:modified xsi:type="dcterms:W3CDTF">2021-05-17T18:03:41Z</dcterms:modified>
</cp:coreProperties>
</file>